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BFB6B53A-0215-46A3-BD55-CC82BBDB9436}"/>
    <pc:docChg chg="addSld modSld">
      <pc:chgData name="Eshan" userId="f0507bd5fd73d498" providerId="LiveId" clId="{BFB6B53A-0215-46A3-BD55-CC82BBDB9436}" dt="2021-12-10T13:41:24.242" v="34" actId="22"/>
      <pc:docMkLst>
        <pc:docMk/>
      </pc:docMkLst>
      <pc:sldChg chg="addSp mod">
        <pc:chgData name="Eshan" userId="f0507bd5fd73d498" providerId="LiveId" clId="{BFB6B53A-0215-46A3-BD55-CC82BBDB9436}" dt="2021-12-10T13:16:50.858" v="0" actId="22"/>
        <pc:sldMkLst>
          <pc:docMk/>
          <pc:sldMk cId="1697951931" sldId="256"/>
        </pc:sldMkLst>
        <pc:picChg chg="add">
          <ac:chgData name="Eshan" userId="f0507bd5fd73d498" providerId="LiveId" clId="{BFB6B53A-0215-46A3-BD55-CC82BBDB9436}" dt="2021-12-10T13:16:50.858" v="0" actId="22"/>
          <ac:picMkLst>
            <pc:docMk/>
            <pc:sldMk cId="1697951931" sldId="256"/>
            <ac:picMk id="5" creationId="{FBDFB14E-9943-4C8A-AC3D-BA586AF5FBAB}"/>
          </ac:picMkLst>
        </pc:picChg>
      </pc:sldChg>
      <pc:sldChg chg="addSp new mod">
        <pc:chgData name="Eshan" userId="f0507bd5fd73d498" providerId="LiveId" clId="{BFB6B53A-0215-46A3-BD55-CC82BBDB9436}" dt="2021-12-10T13:35:14.161" v="12" actId="22"/>
        <pc:sldMkLst>
          <pc:docMk/>
          <pc:sldMk cId="3684340514" sldId="257"/>
        </pc:sldMkLst>
        <pc:picChg chg="add">
          <ac:chgData name="Eshan" userId="f0507bd5fd73d498" providerId="LiveId" clId="{BFB6B53A-0215-46A3-BD55-CC82BBDB9436}" dt="2021-12-10T13:35:14.161" v="12" actId="22"/>
          <ac:picMkLst>
            <pc:docMk/>
            <pc:sldMk cId="3684340514" sldId="257"/>
            <ac:picMk id="5" creationId="{3761D084-5BDB-4F32-882E-6B9B227F8BF2}"/>
          </ac:picMkLst>
        </pc:picChg>
      </pc:sldChg>
      <pc:sldChg chg="addSp new mod">
        <pc:chgData name="Eshan" userId="f0507bd5fd73d498" providerId="LiveId" clId="{BFB6B53A-0215-46A3-BD55-CC82BBDB9436}" dt="2021-12-10T13:35:25.616" v="13" actId="22"/>
        <pc:sldMkLst>
          <pc:docMk/>
          <pc:sldMk cId="2390514009" sldId="258"/>
        </pc:sldMkLst>
        <pc:picChg chg="add">
          <ac:chgData name="Eshan" userId="f0507bd5fd73d498" providerId="LiveId" clId="{BFB6B53A-0215-46A3-BD55-CC82BBDB9436}" dt="2021-12-10T13:35:25.616" v="13" actId="22"/>
          <ac:picMkLst>
            <pc:docMk/>
            <pc:sldMk cId="2390514009" sldId="258"/>
            <ac:picMk id="5" creationId="{0EFAB17F-FBDE-436D-B6E4-B4ED570169E0}"/>
          </ac:picMkLst>
        </pc:picChg>
      </pc:sldChg>
      <pc:sldChg chg="addSp new mod">
        <pc:chgData name="Eshan" userId="f0507bd5fd73d498" providerId="LiveId" clId="{BFB6B53A-0215-46A3-BD55-CC82BBDB9436}" dt="2021-12-10T13:36:08.603" v="14" actId="22"/>
        <pc:sldMkLst>
          <pc:docMk/>
          <pc:sldMk cId="3759784978" sldId="259"/>
        </pc:sldMkLst>
        <pc:picChg chg="add">
          <ac:chgData name="Eshan" userId="f0507bd5fd73d498" providerId="LiveId" clId="{BFB6B53A-0215-46A3-BD55-CC82BBDB9436}" dt="2021-12-10T13:36:08.603" v="14" actId="22"/>
          <ac:picMkLst>
            <pc:docMk/>
            <pc:sldMk cId="3759784978" sldId="259"/>
            <ac:picMk id="5" creationId="{94CDBB78-829D-4F9A-B052-3E40EE81D785}"/>
          </ac:picMkLst>
        </pc:picChg>
      </pc:sldChg>
      <pc:sldChg chg="addSp new mod">
        <pc:chgData name="Eshan" userId="f0507bd5fd73d498" providerId="LiveId" clId="{BFB6B53A-0215-46A3-BD55-CC82BBDB9436}" dt="2021-12-10T13:36:19.128" v="15" actId="22"/>
        <pc:sldMkLst>
          <pc:docMk/>
          <pc:sldMk cId="2953935570" sldId="260"/>
        </pc:sldMkLst>
        <pc:picChg chg="add">
          <ac:chgData name="Eshan" userId="f0507bd5fd73d498" providerId="LiveId" clId="{BFB6B53A-0215-46A3-BD55-CC82BBDB9436}" dt="2021-12-10T13:36:19.128" v="15" actId="22"/>
          <ac:picMkLst>
            <pc:docMk/>
            <pc:sldMk cId="2953935570" sldId="260"/>
            <ac:picMk id="5" creationId="{468E6B34-C091-49FA-8734-B77873D1D140}"/>
          </ac:picMkLst>
        </pc:picChg>
      </pc:sldChg>
      <pc:sldChg chg="addSp new mod">
        <pc:chgData name="Eshan" userId="f0507bd5fd73d498" providerId="LiveId" clId="{BFB6B53A-0215-46A3-BD55-CC82BBDB9436}" dt="2021-12-10T13:36:51.420" v="16" actId="22"/>
        <pc:sldMkLst>
          <pc:docMk/>
          <pc:sldMk cId="1572930540" sldId="261"/>
        </pc:sldMkLst>
        <pc:picChg chg="add">
          <ac:chgData name="Eshan" userId="f0507bd5fd73d498" providerId="LiveId" clId="{BFB6B53A-0215-46A3-BD55-CC82BBDB9436}" dt="2021-12-10T13:36:51.420" v="16" actId="22"/>
          <ac:picMkLst>
            <pc:docMk/>
            <pc:sldMk cId="1572930540" sldId="261"/>
            <ac:picMk id="5" creationId="{DCB84BC3-394A-4386-85E0-BD1F0F32B153}"/>
          </ac:picMkLst>
        </pc:picChg>
      </pc:sldChg>
      <pc:sldChg chg="addSp new mod">
        <pc:chgData name="Eshan" userId="f0507bd5fd73d498" providerId="LiveId" clId="{BFB6B53A-0215-46A3-BD55-CC82BBDB9436}" dt="2021-12-10T13:37:34.503" v="17" actId="22"/>
        <pc:sldMkLst>
          <pc:docMk/>
          <pc:sldMk cId="1201908922" sldId="262"/>
        </pc:sldMkLst>
        <pc:picChg chg="add">
          <ac:chgData name="Eshan" userId="f0507bd5fd73d498" providerId="LiveId" clId="{BFB6B53A-0215-46A3-BD55-CC82BBDB9436}" dt="2021-12-10T13:37:34.503" v="17" actId="22"/>
          <ac:picMkLst>
            <pc:docMk/>
            <pc:sldMk cId="1201908922" sldId="262"/>
            <ac:picMk id="5" creationId="{7C4A18F8-7CF6-4D8F-8DEB-5383474DE78B}"/>
          </ac:picMkLst>
        </pc:picChg>
      </pc:sldChg>
      <pc:sldChg chg="addSp new mod">
        <pc:chgData name="Eshan" userId="f0507bd5fd73d498" providerId="LiveId" clId="{BFB6B53A-0215-46A3-BD55-CC82BBDB9436}" dt="2021-12-10T13:38:06.330" v="18" actId="22"/>
        <pc:sldMkLst>
          <pc:docMk/>
          <pc:sldMk cId="4034829527" sldId="263"/>
        </pc:sldMkLst>
        <pc:picChg chg="add">
          <ac:chgData name="Eshan" userId="f0507bd5fd73d498" providerId="LiveId" clId="{BFB6B53A-0215-46A3-BD55-CC82BBDB9436}" dt="2021-12-10T13:38:06.330" v="18" actId="22"/>
          <ac:picMkLst>
            <pc:docMk/>
            <pc:sldMk cId="4034829527" sldId="263"/>
            <ac:picMk id="5" creationId="{FB515564-9C59-4A54-B6F8-0AF8261BFB67}"/>
          </ac:picMkLst>
        </pc:picChg>
      </pc:sldChg>
      <pc:sldChg chg="addSp new mod">
        <pc:chgData name="Eshan" userId="f0507bd5fd73d498" providerId="LiveId" clId="{BFB6B53A-0215-46A3-BD55-CC82BBDB9436}" dt="2021-12-10T13:38:16.253" v="19" actId="22"/>
        <pc:sldMkLst>
          <pc:docMk/>
          <pc:sldMk cId="2722804379" sldId="264"/>
        </pc:sldMkLst>
        <pc:picChg chg="add">
          <ac:chgData name="Eshan" userId="f0507bd5fd73d498" providerId="LiveId" clId="{BFB6B53A-0215-46A3-BD55-CC82BBDB9436}" dt="2021-12-10T13:38:16.253" v="19" actId="22"/>
          <ac:picMkLst>
            <pc:docMk/>
            <pc:sldMk cId="2722804379" sldId="264"/>
            <ac:picMk id="5" creationId="{7915F955-C7AB-473F-938E-CE7E27549B37}"/>
          </ac:picMkLst>
        </pc:picChg>
      </pc:sldChg>
      <pc:sldChg chg="addSp new mod">
        <pc:chgData name="Eshan" userId="f0507bd5fd73d498" providerId="LiveId" clId="{BFB6B53A-0215-46A3-BD55-CC82BBDB9436}" dt="2021-12-10T13:38:40.922" v="20" actId="22"/>
        <pc:sldMkLst>
          <pc:docMk/>
          <pc:sldMk cId="3932389968" sldId="265"/>
        </pc:sldMkLst>
        <pc:picChg chg="add">
          <ac:chgData name="Eshan" userId="f0507bd5fd73d498" providerId="LiveId" clId="{BFB6B53A-0215-46A3-BD55-CC82BBDB9436}" dt="2021-12-10T13:38:40.922" v="20" actId="22"/>
          <ac:picMkLst>
            <pc:docMk/>
            <pc:sldMk cId="3932389968" sldId="265"/>
            <ac:picMk id="5" creationId="{8EB71FE5-36F3-4AD9-8B87-4555E9B0D818}"/>
          </ac:picMkLst>
        </pc:picChg>
      </pc:sldChg>
      <pc:sldChg chg="addSp new mod">
        <pc:chgData name="Eshan" userId="f0507bd5fd73d498" providerId="LiveId" clId="{BFB6B53A-0215-46A3-BD55-CC82BBDB9436}" dt="2021-12-10T13:39:03.566" v="21" actId="22"/>
        <pc:sldMkLst>
          <pc:docMk/>
          <pc:sldMk cId="2924751902" sldId="266"/>
        </pc:sldMkLst>
        <pc:picChg chg="add">
          <ac:chgData name="Eshan" userId="f0507bd5fd73d498" providerId="LiveId" clId="{BFB6B53A-0215-46A3-BD55-CC82BBDB9436}" dt="2021-12-10T13:39:03.566" v="21" actId="22"/>
          <ac:picMkLst>
            <pc:docMk/>
            <pc:sldMk cId="2924751902" sldId="266"/>
            <ac:picMk id="5" creationId="{B2CC6603-8860-4FB4-92D9-C904453FD1CE}"/>
          </ac:picMkLst>
        </pc:picChg>
      </pc:sldChg>
      <pc:sldChg chg="addSp new mod">
        <pc:chgData name="Eshan" userId="f0507bd5fd73d498" providerId="LiveId" clId="{BFB6B53A-0215-46A3-BD55-CC82BBDB9436}" dt="2021-12-10T13:39:28.044" v="22" actId="22"/>
        <pc:sldMkLst>
          <pc:docMk/>
          <pc:sldMk cId="1864446786" sldId="267"/>
        </pc:sldMkLst>
        <pc:picChg chg="add">
          <ac:chgData name="Eshan" userId="f0507bd5fd73d498" providerId="LiveId" clId="{BFB6B53A-0215-46A3-BD55-CC82BBDB9436}" dt="2021-12-10T13:39:28.044" v="22" actId="22"/>
          <ac:picMkLst>
            <pc:docMk/>
            <pc:sldMk cId="1864446786" sldId="267"/>
            <ac:picMk id="5" creationId="{35B19A4B-176B-491B-A128-7524FE0FD1F7}"/>
          </ac:picMkLst>
        </pc:picChg>
      </pc:sldChg>
      <pc:sldChg chg="addSp new mod">
        <pc:chgData name="Eshan" userId="f0507bd5fd73d498" providerId="LiveId" clId="{BFB6B53A-0215-46A3-BD55-CC82BBDB9436}" dt="2021-12-10T13:39:54.786" v="25" actId="22"/>
        <pc:sldMkLst>
          <pc:docMk/>
          <pc:sldMk cId="4261370800" sldId="268"/>
        </pc:sldMkLst>
        <pc:picChg chg="add">
          <ac:chgData name="Eshan" userId="f0507bd5fd73d498" providerId="LiveId" clId="{BFB6B53A-0215-46A3-BD55-CC82BBDB9436}" dt="2021-12-10T13:39:54.786" v="25" actId="22"/>
          <ac:picMkLst>
            <pc:docMk/>
            <pc:sldMk cId="4261370800" sldId="268"/>
            <ac:picMk id="5" creationId="{40BF23D0-A976-47CF-B361-FBEE5FD5F53A}"/>
          </ac:picMkLst>
        </pc:picChg>
      </pc:sldChg>
      <pc:sldChg chg="addSp new mod">
        <pc:chgData name="Eshan" userId="f0507bd5fd73d498" providerId="LiveId" clId="{BFB6B53A-0215-46A3-BD55-CC82BBDB9436}" dt="2021-12-10T13:40:16.118" v="26" actId="22"/>
        <pc:sldMkLst>
          <pc:docMk/>
          <pc:sldMk cId="1154634425" sldId="269"/>
        </pc:sldMkLst>
        <pc:picChg chg="add">
          <ac:chgData name="Eshan" userId="f0507bd5fd73d498" providerId="LiveId" clId="{BFB6B53A-0215-46A3-BD55-CC82BBDB9436}" dt="2021-12-10T13:40:16.118" v="26" actId="22"/>
          <ac:picMkLst>
            <pc:docMk/>
            <pc:sldMk cId="1154634425" sldId="269"/>
            <ac:picMk id="5" creationId="{5DF86B41-980B-45EF-BD87-B25EAAAED1B4}"/>
          </ac:picMkLst>
        </pc:picChg>
      </pc:sldChg>
      <pc:sldChg chg="addSp new mod">
        <pc:chgData name="Eshan" userId="f0507bd5fd73d498" providerId="LiveId" clId="{BFB6B53A-0215-46A3-BD55-CC82BBDB9436}" dt="2021-12-10T13:40:29.385" v="30" actId="22"/>
        <pc:sldMkLst>
          <pc:docMk/>
          <pc:sldMk cId="3131570875" sldId="270"/>
        </pc:sldMkLst>
        <pc:picChg chg="add">
          <ac:chgData name="Eshan" userId="f0507bd5fd73d498" providerId="LiveId" clId="{BFB6B53A-0215-46A3-BD55-CC82BBDB9436}" dt="2021-12-10T13:40:29.385" v="30" actId="22"/>
          <ac:picMkLst>
            <pc:docMk/>
            <pc:sldMk cId="3131570875" sldId="270"/>
            <ac:picMk id="5" creationId="{16408F80-2937-47A9-842F-5D398719A797}"/>
          </ac:picMkLst>
        </pc:picChg>
      </pc:sldChg>
      <pc:sldChg chg="addSp new mod">
        <pc:chgData name="Eshan" userId="f0507bd5fd73d498" providerId="LiveId" clId="{BFB6B53A-0215-46A3-BD55-CC82BBDB9436}" dt="2021-12-10T13:40:45.404" v="31" actId="22"/>
        <pc:sldMkLst>
          <pc:docMk/>
          <pc:sldMk cId="1036416248" sldId="271"/>
        </pc:sldMkLst>
        <pc:picChg chg="add">
          <ac:chgData name="Eshan" userId="f0507bd5fd73d498" providerId="LiveId" clId="{BFB6B53A-0215-46A3-BD55-CC82BBDB9436}" dt="2021-12-10T13:40:45.404" v="31" actId="22"/>
          <ac:picMkLst>
            <pc:docMk/>
            <pc:sldMk cId="1036416248" sldId="271"/>
            <ac:picMk id="5" creationId="{B16E1636-5A7D-419F-B573-B17193C9EFA5}"/>
          </ac:picMkLst>
        </pc:picChg>
      </pc:sldChg>
      <pc:sldChg chg="addSp new mod">
        <pc:chgData name="Eshan" userId="f0507bd5fd73d498" providerId="LiveId" clId="{BFB6B53A-0215-46A3-BD55-CC82BBDB9436}" dt="2021-12-10T13:40:54.740" v="32" actId="22"/>
        <pc:sldMkLst>
          <pc:docMk/>
          <pc:sldMk cId="2422681877" sldId="272"/>
        </pc:sldMkLst>
        <pc:picChg chg="add">
          <ac:chgData name="Eshan" userId="f0507bd5fd73d498" providerId="LiveId" clId="{BFB6B53A-0215-46A3-BD55-CC82BBDB9436}" dt="2021-12-10T13:40:54.740" v="32" actId="22"/>
          <ac:picMkLst>
            <pc:docMk/>
            <pc:sldMk cId="2422681877" sldId="272"/>
            <ac:picMk id="5" creationId="{6A0F2CA3-B2DB-44BD-AAD0-3BC905501F39}"/>
          </ac:picMkLst>
        </pc:picChg>
      </pc:sldChg>
      <pc:sldChg chg="addSp new mod">
        <pc:chgData name="Eshan" userId="f0507bd5fd73d498" providerId="LiveId" clId="{BFB6B53A-0215-46A3-BD55-CC82BBDB9436}" dt="2021-12-10T13:41:24.242" v="34" actId="22"/>
        <pc:sldMkLst>
          <pc:docMk/>
          <pc:sldMk cId="3515396108" sldId="273"/>
        </pc:sldMkLst>
        <pc:picChg chg="add">
          <ac:chgData name="Eshan" userId="f0507bd5fd73d498" providerId="LiveId" clId="{BFB6B53A-0215-46A3-BD55-CC82BBDB9436}" dt="2021-12-10T13:41:24.242" v="34" actId="22"/>
          <ac:picMkLst>
            <pc:docMk/>
            <pc:sldMk cId="3515396108" sldId="273"/>
            <ac:picMk id="5" creationId="{B3EC235A-170D-46CC-9032-019BF26B9E4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9292-D6C2-44D0-9953-B434E854E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A933E-4D5A-40FC-B9BB-15F777F8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67674-B28F-4ADC-B198-DD0743D30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EA238-7C37-4105-867A-5BFDAEE4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5285B-0AE2-40D9-B0C4-5652C5E6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50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19156-F492-424D-8A54-85260C45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AC056F-25F9-4D3F-9E72-1DEF315D5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C9905-3B75-40EA-84BF-6DA22B585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0CF7B-09E0-41C1-B944-612A02D4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F725C-21CE-4050-A710-11469FC4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1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36B663-F084-408B-B57F-DFC7CED30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40283-AF9D-41CE-B5C4-332C34D6C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E35CF-4DD6-44DB-99DA-ECA7B392D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BA561-6F4B-42FD-AFB3-E8FA93C66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FD5A3-9D29-48E5-BC41-00BB03075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17D2A-9617-4A03-B34C-155D2B13C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C9738-7CC2-4130-9021-A143835EB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B6C8D-D7CC-403C-BD85-E18A795CD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249F-E6C1-4DC4-ABD0-5D930D380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93105-1E97-417B-9AEC-4A8426220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54BC1-8038-4440-95F7-9C180BB0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4F99EC-D7C6-45B8-9A45-2E5705035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C0626-6FA5-4473-BD32-642382A5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7481B-F720-4B53-A442-A7CAABE3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4F11-3D92-4FB0-9785-4C4852D1E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26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B82EE-2324-4754-99D4-F10D73880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C5FD6-7C37-4E99-A9AE-5C38E438F8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344646-0232-4263-8F88-7A989C982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C87F2D-279A-445C-8F14-3875445FC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461B6-5B4D-4CD9-88A2-C6522579B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09FCE-B560-4723-B66B-BF50234D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3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4638E-6DE0-407F-966B-E85156B8D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EF6AA-3DA9-4CD6-AA92-5C49E15B7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599B0-D561-4D4D-98A6-8A62C7957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3BD006-E4CE-45AC-8D39-904153D08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7DF327-8DFE-4BB9-B4B8-6973A7991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7FEE74-89CC-4C38-8EAA-7426A1973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D9B52C-BF26-4238-B101-5168384F0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3B144C-2F94-493E-BDE9-32645DD1A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84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4AA21-A162-4E17-A8B3-215736D3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69C35-D05C-4495-AB07-3304B1DF0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6C280-7897-4B55-8F97-126C27F4F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A5C66-D5F0-4D39-A4E9-BB4BD60A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53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45E164-38AF-417D-BF41-BE09F8980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0A2CC-9D26-491D-96DD-928F9656E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A061A-A118-40C5-A1F8-FC8D675E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00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610F8-19FF-4997-9641-B38ABE46D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55450-8315-4E47-AE3E-487D6D06D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B374A8-22D8-4206-B872-2F36453A6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4AE46-AA20-4BCC-927E-279EBAA1C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E7D1-8971-4EC0-92D3-B12DD7A62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27000-F249-4E04-A29F-E73F7502A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5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5601E-7D28-4264-9F0D-5022D6CD4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824AA0-D36E-4112-9DE2-0998F39243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0004B4-4904-4309-B8E7-1C8EC498D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CFE3D-9297-40B6-A44D-37CAECC9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2D2BD-330A-4B2D-A383-A21BD36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03B71-8177-42DD-AE12-D38823E75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48DC4-255B-4344-9EE2-849CE8F6A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EB9AA-BE34-445B-A230-56A1A3333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2855E-702D-4FE2-B781-6DF19DC0E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E9460-2456-494F-8D42-E8279FDD42E3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BC53D-7B23-4AFF-872D-1C63B686B4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2D8BA-CD6A-4198-BC99-57678BBFB9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B8B83-2107-4781-BD30-D7477F31A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3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73767-EFA3-499E-8164-3226E8BF5B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2EE4F-3969-4A71-8E56-CC2E64400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DFB14E-9943-4C8A-AC3D-BA586AF5F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51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D66F-FC76-40F7-9763-BB8404CF9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08285-CF0D-4469-894C-D39F792D7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71FE5-36F3-4AD9-8B87-4555E9B0D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389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62BB0-5D9D-4876-B5AE-37653EB97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5EC01-4F96-498A-B307-B80E23454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C6603-8860-4FB4-92D9-C904453F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51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137C4-DBC8-449E-A196-F2DC0B9BA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541C4-1678-4B63-8FD6-16AC394A8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B19A4B-176B-491B-A128-7524FE0FD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46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A7669-2C7B-41DA-9C3F-7511BD3BB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4F632-7849-493A-BA5A-3F1E88C65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BF23D0-A976-47CF-B361-FBEE5FD5F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70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C3213-EBAA-46C2-B8FD-ECA5BFE9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A67AA-2B74-4CD5-B747-869D4DA15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F86B41-980B-45EF-BD87-B25EAAAED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34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5F33-514A-4215-A7AA-855554B9E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36BB2-B7F5-44F8-A12F-51D1570B3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08F80-2937-47A9-842F-5D398719A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70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B6738-AF26-4D9D-B386-48F050993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8742A-A3C2-4E55-A2C3-F933BC8DD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E1636-5A7D-419F-B573-B17193C9E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416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5AA8-9667-44C0-9A66-454D4E93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0F731-4C1F-4A88-8E56-D747B1369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0F2CA3-B2DB-44BD-AAD0-3BC905501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81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761F7-1858-44A4-9FBA-2180B2207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6CA05-6E79-4CEF-97CB-1BC654508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235A-170D-46CC-9032-019BF26B9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9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B394-7B64-41D2-A0EA-ABF1796B1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F4686-E090-4F57-B466-B6BE2F654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1D084-5BDB-4F32-882E-6B9B227F8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3C04-E4B1-4338-89CF-AA63D7AEA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54F11-F7B2-46BB-A29A-C34805BD1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FAB17F-FBDE-436D-B6E4-B4ED57016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1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8709-1CBA-4BB0-9259-A12C42D1C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E6CD-575C-402A-9169-2D6E5C869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CDBB78-829D-4F9A-B052-3E40EE81D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84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E9490-21C1-438E-9567-12A84F97C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8AFA-A2D6-488B-BAC2-38E7D5CDF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8E6B34-C091-49FA-8734-B77873D1D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35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6AA18-6AC4-49D9-947A-217DB2C5F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6188A-E8DE-4114-B19E-AEF2B396D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B84BC3-394A-4386-85E0-BD1F0F32B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30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A1E8C-E25A-47CC-8CB5-9BB60D630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E80CA-5207-4525-A46C-9D0B3E56E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4A18F8-7CF6-4D8F-8DEB-5383474DE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08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DE33-971D-422C-BBCE-C2E0DE6B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E7585-4ACB-4B85-B122-4F1F90F83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15564-9C59-4A54-B6F8-0AF8261BF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29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C11C-0DAC-44FB-AB60-752A9287A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3BF87-7F03-42CA-8178-58B425832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15F955-C7AB-473F-938E-CE7E27549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04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2</cp:revision>
  <dcterms:created xsi:type="dcterms:W3CDTF">2021-12-10T12:37:37Z</dcterms:created>
  <dcterms:modified xsi:type="dcterms:W3CDTF">2021-12-10T13:41:26Z</dcterms:modified>
</cp:coreProperties>
</file>

<file path=docProps/thumbnail.jpeg>
</file>